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6c5d5b2bf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6c5d5b2b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6c5d5b2b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6c5d5b2b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c5d5b2b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c5d5b2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6c5d5b2b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6c5d5b2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c5d5b2bf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c5d5b2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6c5d5b2b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6c5d5b2b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6c5d5b2b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6c5d5b2b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6c5d5b2b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6c5d5b2b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69c4d6e1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69c4d6e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 Judging - Plus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35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Team 9 (</a:t>
            </a:r>
            <a:r>
              <a:rPr lang="en"/>
              <a:t>Lorena Burrell, Farhana Chadni, </a:t>
            </a:r>
            <a:r>
              <a:rPr lang="en"/>
              <a:t>Kevin Johnson, </a:t>
            </a:r>
            <a:r>
              <a:rPr lang="en"/>
              <a:t>Josh Pauldin, </a:t>
            </a:r>
            <a:r>
              <a:rPr lang="en"/>
              <a:t>Alex Siegel)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4376" l="6776" r="55198" t="62268"/>
          <a:stretch/>
        </p:blipFill>
        <p:spPr>
          <a:xfrm>
            <a:off x="454475" y="961175"/>
            <a:ext cx="6070702" cy="3993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2"/>
          <p:cNvCxnSpPr/>
          <p:nvPr/>
        </p:nvCxnSpPr>
        <p:spPr>
          <a:xfrm>
            <a:off x="1792050" y="3349625"/>
            <a:ext cx="208800" cy="2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Description and purpose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Targeted users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platforms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UML use case diagrams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UML sequence diagram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Wireframes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 flow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HTML 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and Purpose of Software System</a:t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406885" y="1304875"/>
            <a:ext cx="4674794" cy="3416400"/>
            <a:chOff x="6212550" y="1304875"/>
            <a:chExt cx="2632500" cy="3416400"/>
          </a:xfrm>
        </p:grpSpPr>
        <p:sp>
          <p:nvSpPr>
            <p:cNvPr id="100" name="Google Shape;100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513596" y="1304875"/>
            <a:ext cx="4429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511069" y="1766275"/>
            <a:ext cx="44664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 web application that allows contestants and judges to create an account (using GSU email, name, and a password), and allows them to login (using email and password) after the account is created.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Allows contestants to upload an image of a poster along with it’s info (title, group member emails, category, and description), and view feedback once judged.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Allows judges to view a list of posters to judge, and then view one, judge one, and submit the feedback. The cycle can repeat until no posters are left.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Once judging is finished, an overall winner is calculated.</a:t>
            </a:r>
            <a:endParaRPr sz="125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5263648" y="1304875"/>
            <a:ext cx="3473584" cy="3416400"/>
            <a:chOff x="6212550" y="1304875"/>
            <a:chExt cx="2632500" cy="3416400"/>
          </a:xfrm>
        </p:grpSpPr>
        <p:sp>
          <p:nvSpPr>
            <p:cNvPr id="105" name="Google Shape;105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5"/>
          <p:cNvSpPr txBox="1"/>
          <p:nvPr>
            <p:ph idx="4294967295" type="body"/>
          </p:nvPr>
        </p:nvSpPr>
        <p:spPr>
          <a:xfrm>
            <a:off x="5342812" y="1304875"/>
            <a:ext cx="32913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Purpose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5"/>
          <p:cNvSpPr txBox="1"/>
          <p:nvPr>
            <p:ph idx="4294967295" type="body"/>
          </p:nvPr>
        </p:nvSpPr>
        <p:spPr>
          <a:xfrm>
            <a:off x="5340883" y="1766275"/>
            <a:ext cx="331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Give the contestants in GSU’s Poster contest a way to upload their poster information and a picture of </a:t>
            </a:r>
            <a:r>
              <a:rPr lang="en" sz="1250"/>
              <a:t>their poster online, and view a judge’s feedback on it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Give the judges in GSU’s Poster contest an online way to judge and review posters assigned to them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Automate activities like assigning candidates to a judge, calculating overall scores, and determining a winner.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Make judging unbiased</a:t>
            </a:r>
            <a:endParaRPr sz="12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Users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432350" y="1304875"/>
            <a:ext cx="3787500" cy="607800"/>
          </a:xfrm>
          <a:prstGeom prst="homePlate">
            <a:avLst>
              <a:gd fmla="val 50000" name="adj"/>
            </a:avLst>
          </a:prstGeom>
          <a:solidFill>
            <a:srgbClr val="2A399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432350" y="1451576"/>
            <a:ext cx="346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Judges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30400" y="2070575"/>
            <a:ext cx="37914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Professors at Georgia State University who want to judge posters in the Poster Contest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439525" y="1304875"/>
            <a:ext cx="4509300" cy="607800"/>
          </a:xfrm>
          <a:prstGeom prst="chevron">
            <a:avLst>
              <a:gd fmla="val 47162" name="adj"/>
            </a:avLst>
          </a:prstGeom>
          <a:solidFill>
            <a:srgbClr val="2A3990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886462" y="1451576"/>
            <a:ext cx="346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Contestants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886457" y="2070575"/>
            <a:ext cx="37914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Students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at Georgia State University who want to participate in the Poster Contest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8677850" y="1198175"/>
            <a:ext cx="872400" cy="87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Platforms</a:t>
            </a: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JavaScript</a:t>
            </a:r>
            <a:endParaRPr sz="1600"/>
          </a:p>
        </p:txBody>
      </p:sp>
      <p:grpSp>
        <p:nvGrpSpPr>
          <p:cNvPr id="131" name="Google Shape;131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32" name="Google Shape;132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Middle Layer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Flask</a:t>
            </a:r>
            <a:endParaRPr sz="1600"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37" name="Google Shape;137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Backend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SQLite DB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Case: Judge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6152" l="3691" r="11447" t="6082"/>
          <a:stretch/>
        </p:blipFill>
        <p:spPr>
          <a:xfrm>
            <a:off x="2077488" y="1017800"/>
            <a:ext cx="4989025" cy="38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Use Case: Contestant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7091" l="9933" r="8779" t="9184"/>
          <a:stretch/>
        </p:blipFill>
        <p:spPr>
          <a:xfrm>
            <a:off x="2145650" y="1017800"/>
            <a:ext cx="4852700" cy="37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191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UML Sequence Diagram: Contestant Uploading and Viewing a Poster</a:t>
            </a:r>
            <a:endParaRPr sz="900"/>
          </a:p>
        </p:txBody>
      </p:sp>
      <p:sp>
        <p:nvSpPr>
          <p:cNvPr id="158" name="Google Shape;158;p20"/>
          <p:cNvSpPr txBox="1"/>
          <p:nvPr/>
        </p:nvSpPr>
        <p:spPr>
          <a:xfrm>
            <a:off x="311700" y="4333550"/>
            <a:ext cx="154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Note: for this sequence diagram, we are assuming that the contestant is already logged in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4421" l="8302" r="10699" t="2891"/>
          <a:stretch/>
        </p:blipFill>
        <p:spPr>
          <a:xfrm>
            <a:off x="2041650" y="799700"/>
            <a:ext cx="5060710" cy="43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39822" l="6985" r="6985" t="6269"/>
          <a:stretch/>
        </p:blipFill>
        <p:spPr>
          <a:xfrm>
            <a:off x="424775" y="1017800"/>
            <a:ext cx="8578406" cy="40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